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62AAE8-6AFD-408D-81B4-2CD3444A93C0}" v="270" dt="2025-04-08T20:47:19.0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lze upravit styl předlohy.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1309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7188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5787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55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57285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6106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97578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14983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3794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04307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88594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3A43DF-04A3-4662-88CA-28FDED1CFC09}" type="datetimeFigureOut">
              <a:rPr lang="cs-CZ" smtClean="0"/>
              <a:t>08.04.2025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D58ADA-DDE5-40A5-9BF1-B0BC81F4C7C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64252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Nadpis 1">
            <a:extLst>
              <a:ext uri="{FF2B5EF4-FFF2-40B4-BE49-F238E27FC236}">
                <a16:creationId xmlns:a16="http://schemas.microsoft.com/office/drawing/2014/main" id="{494D299B-0BA4-0C38-A64F-A4FE2876E6E8}"/>
              </a:ext>
            </a:extLst>
          </p:cNvPr>
          <p:cNvSpPr>
            <a:spLocks noGrp="1"/>
          </p:cNvSpPr>
          <p:nvPr/>
        </p:nvSpPr>
        <p:spPr>
          <a:xfrm>
            <a:off x="802274" y="86407"/>
            <a:ext cx="5797883" cy="2667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cs-CZ">
                <a:solidFill>
                  <a:schemeClr val="tx2"/>
                </a:solidFill>
              </a:rPr>
              <a:t>Samořídící šachovnice</a:t>
            </a:r>
          </a:p>
        </p:txBody>
      </p:sp>
      <p:sp>
        <p:nvSpPr>
          <p:cNvPr id="16" name="Podnadpis 2">
            <a:extLst>
              <a:ext uri="{FF2B5EF4-FFF2-40B4-BE49-F238E27FC236}">
                <a16:creationId xmlns:a16="http://schemas.microsoft.com/office/drawing/2014/main" id="{FC42D58A-D75C-B199-3D72-04E7F490127B}"/>
              </a:ext>
            </a:extLst>
          </p:cNvPr>
          <p:cNvSpPr>
            <a:spLocks noGrp="1"/>
          </p:cNvSpPr>
          <p:nvPr/>
        </p:nvSpPr>
        <p:spPr>
          <a:xfrm>
            <a:off x="802275" y="2749115"/>
            <a:ext cx="1842219" cy="4738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cs-CZ" sz="2200" dirty="0">
                <a:solidFill>
                  <a:schemeClr val="tx1"/>
                </a:solidFill>
              </a:rPr>
              <a:t>Václav Zíka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19CD71C-8AA6-21A1-02E1-4C0E18989C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47" t="6341" r="2041" b="2927"/>
          <a:stretch/>
        </p:blipFill>
        <p:spPr>
          <a:xfrm>
            <a:off x="8336106" y="4728882"/>
            <a:ext cx="3520984" cy="178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5230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27698E-5BB8-D425-6EB6-23E518FBD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9CB62A7-FB49-C853-BD06-33D48758E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BAEECB-84C3-2F38-F95A-78B8FC227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</a:rPr>
              <a:t>Detekce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pohybu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figurek</a:t>
            </a:r>
            <a:endParaRPr lang="en-US" dirty="0" err="1">
              <a:solidFill>
                <a:schemeClr val="bg1"/>
              </a:solidFill>
              <a:ea typeface="+mj-ea"/>
              <a:cs typeface="+mj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7CBAA2E-6746-AC8B-2F98-708C02A7CB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0802" y="1675227"/>
            <a:ext cx="993039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571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EA2642-CE5F-FAFD-2A87-A689F19AB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A6AF1B-C0D2-B98D-A6A2-DFC7093C5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Pohyb figurek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D55EE6-2108-13EB-9996-02742660A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6949" y="1710396"/>
            <a:ext cx="7290501" cy="468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323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3B15D7-F217-37C1-7190-27D68DA441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277592C-0C58-8CC0-020C-B51A18849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981284-262F-EA1D-3CEA-AF2AF1CD4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</a:rPr>
              <a:t>Šachový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oponent</a:t>
            </a:r>
            <a:endParaRPr lang="en-US" dirty="0" err="1">
              <a:solidFill>
                <a:schemeClr val="bg1"/>
              </a:solidFill>
              <a:ea typeface="+mj-ea"/>
              <a:cs typeface="+mj-cs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736C56A-AA6B-9CF0-7CF5-6DE9DD29F6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433" y="1567717"/>
            <a:ext cx="6773132" cy="4890599"/>
          </a:xfrm>
        </p:spPr>
      </p:pic>
    </p:spTree>
    <p:extLst>
      <p:ext uri="{BB962C8B-B14F-4D97-AF65-F5344CB8AC3E}">
        <p14:creationId xmlns:p14="http://schemas.microsoft.com/office/powerpoint/2010/main" val="1651464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BBD4CFA-D637-A22F-1824-62F51D8764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2030" b="298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441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D5442-84CA-9C8A-987E-E3EBDF185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Nadpis 1">
            <a:extLst>
              <a:ext uri="{FF2B5EF4-FFF2-40B4-BE49-F238E27FC236}">
                <a16:creationId xmlns:a16="http://schemas.microsoft.com/office/drawing/2014/main" id="{C53F5551-16FB-2F96-41F5-8D35211D555D}"/>
              </a:ext>
            </a:extLst>
          </p:cNvPr>
          <p:cNvSpPr>
            <a:spLocks noGrp="1"/>
          </p:cNvSpPr>
          <p:nvPr/>
        </p:nvSpPr>
        <p:spPr>
          <a:xfrm>
            <a:off x="802274" y="86407"/>
            <a:ext cx="5797883" cy="2667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cs-CZ" dirty="0">
                <a:solidFill>
                  <a:schemeClr val="tx2"/>
                </a:solidFill>
              </a:rPr>
              <a:t>Děkuji za pozornost</a:t>
            </a:r>
            <a:endParaRPr lang="en-US" dirty="0"/>
          </a:p>
        </p:txBody>
      </p:sp>
      <p:sp>
        <p:nvSpPr>
          <p:cNvPr id="16" name="Podnadpis 2">
            <a:extLst>
              <a:ext uri="{FF2B5EF4-FFF2-40B4-BE49-F238E27FC236}">
                <a16:creationId xmlns:a16="http://schemas.microsoft.com/office/drawing/2014/main" id="{45E9EEDF-C901-A5A0-AB57-6737558E2258}"/>
              </a:ext>
            </a:extLst>
          </p:cNvPr>
          <p:cNvSpPr>
            <a:spLocks noGrp="1"/>
          </p:cNvSpPr>
          <p:nvPr/>
        </p:nvSpPr>
        <p:spPr>
          <a:xfrm>
            <a:off x="802275" y="2749115"/>
            <a:ext cx="1842219" cy="47389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cs-CZ" sz="2200" dirty="0">
                <a:solidFill>
                  <a:schemeClr val="tx1"/>
                </a:solidFill>
              </a:rPr>
              <a:t>Václav Zíka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4A11D54-D332-7188-3DC5-124DFC5C97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44" t="6509" r="2786" b="2958"/>
          <a:stretch/>
        </p:blipFill>
        <p:spPr>
          <a:xfrm>
            <a:off x="8325125" y="4728882"/>
            <a:ext cx="3500471" cy="178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770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amoridici_sachovnice">
            <a:hlinkClick r:id="" action="ppaction://media"/>
            <a:extLst>
              <a:ext uri="{FF2B5EF4-FFF2-40B4-BE49-F238E27FC236}">
                <a16:creationId xmlns:a16="http://schemas.microsoft.com/office/drawing/2014/main" id="{D10D4C91-7FDC-1F2E-96B2-04C22AA279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4801" y="610704"/>
            <a:ext cx="9767936" cy="549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131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13ABD16-84C4-9313-4CB4-BAAE2985A9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4932"/>
          <a:stretch/>
        </p:blipFill>
        <p:spPr>
          <a:xfrm>
            <a:off x="1" y="0"/>
            <a:ext cx="12191962" cy="6857983"/>
          </a:xfrm>
        </p:spPr>
      </p:pic>
    </p:spTree>
    <p:extLst>
      <p:ext uri="{BB962C8B-B14F-4D97-AF65-F5344CB8AC3E}">
        <p14:creationId xmlns:p14="http://schemas.microsoft.com/office/powerpoint/2010/main" val="2278298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CECAF1-5E27-4305-7F2B-2034B79A8B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9016" r="-95" b="9430"/>
          <a:stretch/>
        </p:blipFill>
        <p:spPr>
          <a:xfrm>
            <a:off x="20" y="1282"/>
            <a:ext cx="12203549" cy="686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16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13F9597-B1A5-B54C-868F-5336401D6D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114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3004BA-B7BE-E37E-D9E0-D54DDCECF2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3239" r="11775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9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1B47638-685F-B18B-9186-BF5B1F9FE1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2676" b="1233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537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6CB48-47A7-8747-DF33-BD2409BBD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Průběh šachové hry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54D7CC9-D342-4D64-44D7-5D6249EF5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713663"/>
            <a:ext cx="10905066" cy="231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83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5CB903-A5F6-CFEC-3CEF-FE5BA4F37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F2977-33B1-7F1A-9C46-814927E62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</a:rPr>
              <a:t>Detekce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pohybu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figurek</a:t>
            </a:r>
            <a:endParaRPr lang="en-US" dirty="0" err="1">
              <a:solidFill>
                <a:schemeClr val="bg1"/>
              </a:solidFill>
              <a:ea typeface="+mj-ea"/>
              <a:cs typeface="+mj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DE7F9A2-91E4-4DEB-4DEC-56C5C212EC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0802" y="1675227"/>
            <a:ext cx="9930395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56006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systému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Kancelář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Motiv systému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Průběh šachové hry</vt:lpstr>
      <vt:lpstr>Detekce pohybu figurek</vt:lpstr>
      <vt:lpstr>Detekce pohybu figurek</vt:lpstr>
      <vt:lpstr>Pohyb figurek</vt:lpstr>
      <vt:lpstr>Šachový oponent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128</cp:revision>
  <dcterms:created xsi:type="dcterms:W3CDTF">2025-04-08T19:46:23Z</dcterms:created>
  <dcterms:modified xsi:type="dcterms:W3CDTF">2025-04-08T20:48:30Z</dcterms:modified>
</cp:coreProperties>
</file>

<file path=docProps/thumbnail.jpeg>
</file>